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7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12EE72-E49F-42A9-8C0E-E99FAA9F446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93BEC6-94A7-4F4D-A547-A6C1F106FE4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oel\Music\iTunes\iTunes%20Media\Music\Javelin\Jamz%20n%20Jemz\091%20Intervales%20Theme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cpalms.org/RESOURCES/URLresourcebar.aspx?ResourceID=+ytWq9aOl3Q=D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x9XN0Q_VWcQ-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Z6XUk7QLb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</a:t>
            </a:r>
            <a:r>
              <a:rPr lang="en-US" dirty="0" smtClean="0"/>
              <a:t>y Joel Bouse</a:t>
            </a:r>
          </a:p>
          <a:p>
            <a:pPr algn="ctr"/>
            <a:r>
              <a:rPr lang="en-US" dirty="0" smtClean="0"/>
              <a:t>For 7</a:t>
            </a:r>
            <a:r>
              <a:rPr lang="en-US" baseline="30000" dirty="0" smtClean="0"/>
              <a:t>th</a:t>
            </a:r>
            <a:r>
              <a:rPr lang="en-US" dirty="0" smtClean="0"/>
              <a:t> grade Biology</a:t>
            </a:r>
          </a:p>
          <a:p>
            <a:pPr algn="ctr"/>
            <a:r>
              <a:rPr lang="en-US" dirty="0" smtClean="0"/>
              <a:t>10/18/2012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458200" cy="127518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pPr algn="ctr"/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Light Energy and its properties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091 Intervales The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When light waves hit an object, they stop and are neither reflected nor refracted.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5" name="Content Placeholder 4" descr="wood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7800" y="2743200"/>
            <a:ext cx="2852737" cy="2891115"/>
          </a:xfrm>
        </p:spPr>
      </p:pic>
      <p:sp>
        <p:nvSpPr>
          <p:cNvPr id="7" name="TextBox 6"/>
          <p:cNvSpPr txBox="1"/>
          <p:nvPr/>
        </p:nvSpPr>
        <p:spPr>
          <a:xfrm>
            <a:off x="5181600" y="1905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Wood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38400"/>
            <a:ext cx="4041648" cy="3851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light waves hit a smooth surface they reflect at an angle equal to the angle of the incoming light wave.</a:t>
            </a:r>
            <a:endParaRPr lang="en-US" sz="2800" dirty="0"/>
          </a:p>
        </p:txBody>
      </p:sp>
      <p:pic>
        <p:nvPicPr>
          <p:cNvPr id="7" name="Content Placeholder 6" descr="imagesCA61E7QO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b="7500"/>
          <a:stretch>
            <a:fillRect/>
          </a:stretch>
        </p:blipFill>
        <p:spPr>
          <a:xfrm>
            <a:off x="5029200" y="3581400"/>
            <a:ext cx="3586504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a Smooth Surface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Example: Mirror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a Rough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When light waves hit rough surfaces, they bounce off at many different angles.</a:t>
            </a:r>
            <a:endParaRPr lang="en-US" sz="2800" dirty="0"/>
          </a:p>
        </p:txBody>
      </p:sp>
      <p:pic>
        <p:nvPicPr>
          <p:cNvPr id="5" name="Content Placeholder 4" descr="bounce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56136" b="26087"/>
          <a:stretch>
            <a:fillRect/>
          </a:stretch>
        </p:blipFill>
        <p:spPr>
          <a:xfrm>
            <a:off x="5486400" y="1905000"/>
            <a:ext cx="2684928" cy="2173513"/>
          </a:xfrm>
        </p:spPr>
      </p:pic>
      <p:sp>
        <p:nvSpPr>
          <p:cNvPr id="6" name="TextBox 5"/>
          <p:cNvSpPr txBox="1"/>
          <p:nvPr/>
        </p:nvSpPr>
        <p:spPr>
          <a:xfrm>
            <a:off x="4876800" y="4953000"/>
            <a:ext cx="397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Example: Mountainous Regions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38817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100" dirty="0" smtClean="0"/>
              <a:t>When light waves hit certain objects, they go through the object and bend, coming out at different angles.</a:t>
            </a:r>
          </a:p>
          <a:p>
            <a:endParaRPr lang="en-US" sz="3100" dirty="0" smtClean="0">
              <a:hlinkClick r:id="rId2"/>
            </a:endParaRPr>
          </a:p>
          <a:p>
            <a:r>
              <a:rPr lang="en-US" sz="3100" dirty="0" smtClean="0">
                <a:hlinkClick r:id="rId2"/>
              </a:rPr>
              <a:t>CPALMS: URL Resource Preview</a:t>
            </a:r>
            <a:r>
              <a:rPr lang="en-US" sz="3100" dirty="0" smtClean="0"/>
              <a:t>—This will show you how light refracts through different mediums.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105400" y="2590800"/>
            <a:ext cx="3429000" cy="729017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/>
              <a:t>Example: Diamond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pic>
        <p:nvPicPr>
          <p:cNvPr id="7" name="Picture 6" descr="imagesCADL4G4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138" y="3581400"/>
            <a:ext cx="28704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CA323XS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71600"/>
            <a:ext cx="8839200" cy="9144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096000" cy="533400"/>
          </a:xfrm>
        </p:spPr>
        <p:txBody>
          <a:bodyPr/>
          <a:lstStyle/>
          <a:p>
            <a:pPr algn="ctr"/>
            <a:r>
              <a:rPr lang="en-US" sz="3200" dirty="0" smtClean="0"/>
              <a:t>Light </a:t>
            </a:r>
            <a:r>
              <a:rPr lang="en-US" sz="3200" dirty="0" smtClean="0">
                <a:solidFill>
                  <a:schemeClr val="accent1"/>
                </a:solidFill>
              </a:rPr>
              <a:t>Transmission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dirty="0" smtClean="0"/>
              <a:t> Sometimes light waves hit objects, they pass through the object but do not bend or change. 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dirty="0" smtClean="0"/>
              <a:t> This is the transmission of light.</a:t>
            </a:r>
            <a:endParaRPr lang="en-US" sz="2400" dirty="0"/>
          </a:p>
        </p:txBody>
      </p:sp>
      <p:pic>
        <p:nvPicPr>
          <p:cNvPr id="5" name="Content Placeholder 4" descr="imagesCAD6YYT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71800" y="2133600"/>
            <a:ext cx="59436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cap="none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cap="none" dirty="0" smtClean="0">
                <a:solidFill>
                  <a:schemeClr val="accent6">
                    <a:lumMod val="75000"/>
                  </a:schemeClr>
                </a:solidFill>
              </a:rPr>
              <a:t>Now </a:t>
            </a:r>
            <a:r>
              <a:rPr lang="en-US" sz="2000" cap="none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000" cap="none" dirty="0" smtClean="0">
                <a:solidFill>
                  <a:schemeClr val="accent6">
                    <a:lumMod val="75000"/>
                  </a:schemeClr>
                </a:solidFill>
              </a:rPr>
              <a:t>’m going to name some objects and you guys tell me whether they absorb, reflect, or refract light waves.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53400" cy="3352800"/>
          </a:xfrm>
        </p:spPr>
        <p:txBody>
          <a:bodyPr>
            <a:normAutofit/>
          </a:bodyPr>
          <a:lstStyle/>
          <a:p>
            <a:pPr algn="l"/>
            <a:endParaRPr lang="en-US" cap="none" dirty="0" smtClean="0"/>
          </a:p>
          <a:p>
            <a:pPr algn="l"/>
            <a:r>
              <a:rPr lang="en-US" sz="2000" cap="none" dirty="0" smtClean="0"/>
              <a:t>For this lesson we will learn all about light.</a:t>
            </a:r>
          </a:p>
          <a:p>
            <a:pPr algn="l"/>
            <a:r>
              <a:rPr lang="en-US" sz="2000" cap="none" dirty="0" smtClean="0"/>
              <a:t>We will learn: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cap="none" dirty="0" smtClean="0"/>
              <a:t> What it is 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cap="none" dirty="0" smtClean="0"/>
              <a:t> How we are affected by it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cap="none" dirty="0" smtClean="0"/>
              <a:t> How life is affected by it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cap="none" dirty="0" smtClean="0"/>
              <a:t> How it is manipulated</a:t>
            </a:r>
          </a:p>
          <a:p>
            <a:pPr algn="l"/>
            <a:endParaRPr lang="en-US" sz="2000" cap="none" dirty="0" smtClean="0"/>
          </a:p>
          <a:p>
            <a:pPr algn="l"/>
            <a:r>
              <a:rPr lang="en-US" sz="2000" cap="none" dirty="0" smtClean="0">
                <a:solidFill>
                  <a:schemeClr val="accent6"/>
                </a:solidFill>
              </a:rPr>
              <a:t>-Let’s now discuss what you all know about light.</a:t>
            </a:r>
          </a:p>
          <a:p>
            <a:pPr algn="l"/>
            <a:endParaRPr lang="en-US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Humor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8153400" cy="2862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Admit it. 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hen you were younger you: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/>
              <a:t>D</a:t>
            </a:r>
            <a:r>
              <a:rPr lang="en-US" dirty="0" smtClean="0"/>
              <a:t>rew the Sun in the corner of the paper.</a:t>
            </a:r>
          </a:p>
          <a:p>
            <a:pPr marL="342900" indent="-342900">
              <a:buAutoNum type="arabicParenR"/>
            </a:pPr>
            <a:r>
              <a:rPr lang="en-US" dirty="0" smtClean="0"/>
              <a:t>Closed the fridge door really slow, just to see when the lights went off.</a:t>
            </a:r>
          </a:p>
          <a:p>
            <a:pPr marL="342900" indent="-342900">
              <a:buAutoNum type="arabicParenR"/>
            </a:pPr>
            <a:r>
              <a:rPr lang="en-US" dirty="0" smtClean="0"/>
              <a:t>Used a magnifying glass to fry ants.</a:t>
            </a:r>
          </a:p>
          <a:p>
            <a:pPr marL="342900" indent="-342900"/>
            <a:r>
              <a:rPr lang="en-US" dirty="0"/>
              <a:t>4</a:t>
            </a:r>
            <a:r>
              <a:rPr lang="en-US" dirty="0" smtClean="0"/>
              <a:t>)   Tried to balance the light switch between the ON &amp; OFF position.</a:t>
            </a:r>
          </a:p>
          <a:p>
            <a:pPr marL="342900" indent="-342900"/>
            <a:r>
              <a:rPr lang="en-US" dirty="0" smtClean="0"/>
              <a:t> </a:t>
            </a:r>
          </a:p>
          <a:p>
            <a:pPr marL="342900" indent="-34290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Light is used in many ways;</a:t>
            </a:r>
          </a:p>
          <a:p>
            <a:pPr marL="342900" indent="-342900"/>
            <a:r>
              <a:rPr lang="en-US" dirty="0">
                <a:solidFill>
                  <a:srgbClr val="FF0000"/>
                </a:solidFill>
                <a:hlinkClick r:id="rId2"/>
              </a:rPr>
              <a:t>l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ike in this funny video involving a stoplight-</a:t>
            </a:r>
            <a:endParaRPr lang="en-US" dirty="0"/>
          </a:p>
        </p:txBody>
      </p:sp>
      <p:pic>
        <p:nvPicPr>
          <p:cNvPr id="7" name="Content Placeholder 6" descr="light dog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905000" y="1371600"/>
            <a:ext cx="5410200" cy="1524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Light?</a:t>
            </a:r>
            <a:endParaRPr lang="en-US" dirty="0"/>
          </a:p>
        </p:txBody>
      </p:sp>
      <p:pic>
        <p:nvPicPr>
          <p:cNvPr id="3" name="Picture 2" descr="imagesCAZW33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839200" cy="1847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5814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Light is electromagnetic radiation that is visible to the human eye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It is made of waves.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speed of light is 186,282 miles per second.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Light takes about 8 minutes to reach earth from the Sun.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3886200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Arial" pitchFamily="34" charset="0"/>
              <a:buChar char="•"/>
            </a:pPr>
            <a:endParaRPr lang="en-US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There are many different waves emitted from the Sun like UV rays and x-rays that can’t be seen.</a:t>
            </a:r>
          </a:p>
          <a:p>
            <a:pPr>
              <a:buClr>
                <a:schemeClr val="bg1"/>
              </a:buClr>
            </a:pPr>
            <a:r>
              <a:rPr lang="en-US" sz="1800" dirty="0" smtClean="0"/>
              <a:t> 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dirty="0" smtClean="0"/>
              <a:t>Light is made up of all different colors.</a:t>
            </a:r>
          </a:p>
          <a:p>
            <a:pPr>
              <a:buClr>
                <a:schemeClr val="bg1"/>
              </a:buClr>
            </a:pPr>
            <a:endParaRPr lang="en-US" sz="1800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dirty="0" smtClean="0"/>
              <a:t> The colors we see are the ones that are being reflected.</a:t>
            </a:r>
            <a:endParaRPr lang="en-US" sz="1800" dirty="0"/>
          </a:p>
        </p:txBody>
      </p:sp>
      <p:pic>
        <p:nvPicPr>
          <p:cNvPr id="21" name="Picture Placeholder 20" descr="EM_spectrum_svg.png"/>
          <p:cNvPicPr preferRelativeResize="0">
            <a:picLocks noGrp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895600" y="685800"/>
            <a:ext cx="6096000" cy="5638800"/>
          </a:xfrm>
        </p:spPr>
      </p:pic>
      <p:sp>
        <p:nvSpPr>
          <p:cNvPr id="22" name="TextBox 21"/>
          <p:cNvSpPr txBox="1"/>
          <p:nvPr/>
        </p:nvSpPr>
        <p:spPr>
          <a:xfrm>
            <a:off x="533400" y="5105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A video on electromagnetic waves - YouTube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is a form of Energy</a:t>
            </a:r>
            <a:endParaRPr lang="en-US" dirty="0"/>
          </a:p>
        </p:txBody>
      </p:sp>
      <p:pic>
        <p:nvPicPr>
          <p:cNvPr id="4" name="Picture 3" descr="ligtn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800"/>
            <a:ext cx="4419600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bul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590800"/>
            <a:ext cx="3276600" cy="2567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46482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can be manipulated and harnessed.</a:t>
            </a:r>
            <a:endParaRPr lang="en-US" sz="2800" dirty="0"/>
          </a:p>
        </p:txBody>
      </p:sp>
      <p:pic>
        <p:nvPicPr>
          <p:cNvPr id="7" name="Picture 6" descr="sola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962400"/>
            <a:ext cx="2466975" cy="1857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 humans we depend on a steady stream of light energy everyday for many things.</a:t>
            </a:r>
          </a:p>
          <a:p>
            <a:r>
              <a:rPr lang="en-US" dirty="0" smtClean="0"/>
              <a:t>Solar panels harness light energy and converts it into electricity.</a:t>
            </a:r>
          </a:p>
          <a:p>
            <a:r>
              <a:rPr lang="en-US" dirty="0" smtClean="0"/>
              <a:t>This saves billions in costs and helps reduce harmful gas emissions in the environment.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olar pan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724400"/>
            <a:ext cx="8382000" cy="1600200"/>
          </a:xfrm>
          <a:prstGeom prst="rect">
            <a:avLst/>
          </a:prstGeom>
        </p:spPr>
      </p:pic>
      <p:pic>
        <p:nvPicPr>
          <p:cNvPr id="7" name="Picture 6" descr="t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"/>
            <a:ext cx="1981200" cy="15723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Plants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Plants use light energy as food to live and grow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animals, such as corals, also photosynthesize.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pic>
        <p:nvPicPr>
          <p:cNvPr id="7" name="Picture 6" descr="imagesCA1LYOK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810000"/>
            <a:ext cx="3855354" cy="24303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05200"/>
            <a:ext cx="2808608" cy="26600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Manipulation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 As light waves are traveling out from the Sun or any source of light, they run into many objects. 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endParaRPr lang="en-US" sz="2400" dirty="0"/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 Whenever they hit something, they are either absorbed, reflected, or refracted. </a:t>
            </a:r>
            <a:endParaRPr lang="en-US" sz="2400" dirty="0"/>
          </a:p>
        </p:txBody>
      </p:sp>
      <p:pic>
        <p:nvPicPr>
          <p:cNvPr id="4" name="Picture 3" descr="light wa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0"/>
            <a:ext cx="7696200" cy="25146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</TotalTime>
  <Words>525</Words>
  <Application>Microsoft Office PowerPoint</Application>
  <PresentationFormat>On-screen Show (4:3)</PresentationFormat>
  <Paragraphs>83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Light Energy and its properties </vt:lpstr>
      <vt:lpstr>What We Will Learn</vt:lpstr>
      <vt:lpstr>Light Humor</vt:lpstr>
      <vt:lpstr>What is Light?</vt:lpstr>
      <vt:lpstr>Slide 5</vt:lpstr>
      <vt:lpstr>Light is a form of Energy</vt:lpstr>
      <vt:lpstr>Light of Life</vt:lpstr>
      <vt:lpstr>Photosynthesis</vt:lpstr>
      <vt:lpstr>Light Manipulation</vt:lpstr>
      <vt:lpstr>Absorption</vt:lpstr>
      <vt:lpstr>Reflection on a Smooth Surface</vt:lpstr>
      <vt:lpstr>Reflection on a Rough Surface</vt:lpstr>
      <vt:lpstr>Refraction</vt:lpstr>
      <vt:lpstr>Light Transmission</vt:lpstr>
      <vt:lpstr>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Energy and its properties</dc:title>
  <dc:creator>Joel</dc:creator>
  <cp:lastModifiedBy>Joel</cp:lastModifiedBy>
  <cp:revision>55</cp:revision>
  <dcterms:created xsi:type="dcterms:W3CDTF">2012-10-21T18:27:45Z</dcterms:created>
  <dcterms:modified xsi:type="dcterms:W3CDTF">2012-10-22T01:29:06Z</dcterms:modified>
</cp:coreProperties>
</file>